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14/10/2018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14/10/2018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14/10/2018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14/10/2018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14/10/2018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14/10/2018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14/10/2018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14/10/2018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14/10/2018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14/10/2018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14/10/2018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3100FEC-5833-4DF0-A8D1-BC0EC043DE41}" type="datetimeFigureOut">
              <a:rPr lang="en-GB" smtClean="0"/>
              <a:pPr/>
              <a:t>14/10/2018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Dangerous times and dangerous people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The letter of Jude</a:t>
            </a:r>
            <a:endParaRPr lang="en-GB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Looking to the future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Jude 24 - 25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Overview</a:t>
            </a:r>
          </a:p>
          <a:p>
            <a:r>
              <a:rPr lang="en-GB" dirty="0" smtClean="0"/>
              <a:t>A letter from Jude (Judas) a half-brother of Jesus</a:t>
            </a:r>
          </a:p>
          <a:p>
            <a:r>
              <a:rPr lang="en-GB" dirty="0" smtClean="0"/>
              <a:t>Probably written in the AD 60s</a:t>
            </a:r>
          </a:p>
          <a:p>
            <a:r>
              <a:rPr lang="en-GB" dirty="0" smtClean="0"/>
              <a:t>A letter of warning to the early church concerning false teachers</a:t>
            </a:r>
          </a:p>
          <a:p>
            <a:r>
              <a:rPr lang="en-GB" dirty="0" smtClean="0"/>
              <a:t>Having given brief exhortations to his readers as to how they should live in the </a:t>
            </a:r>
            <a:r>
              <a:rPr lang="en-GB" dirty="0" smtClean="0"/>
              <a:t>present, </a:t>
            </a:r>
            <a:r>
              <a:rPr lang="en-GB" dirty="0" smtClean="0"/>
              <a:t>the letter ends with a hymn of praise to God (a doxology)</a:t>
            </a:r>
            <a:endParaRPr lang="en-GB" u="sng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Looking to the future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b="1" dirty="0" smtClean="0"/>
              <a:t>“Now to Him who is able to keep you from stumbling,</a:t>
            </a:r>
          </a:p>
          <a:p>
            <a:pPr algn="ctr">
              <a:buNone/>
            </a:pPr>
            <a:r>
              <a:rPr lang="en-GB" b="1" dirty="0" smtClean="0"/>
              <a:t>    And to present </a:t>
            </a:r>
            <a:r>
              <a:rPr lang="en-GB" b="1" i="1" dirty="0" smtClean="0"/>
              <a:t>you</a:t>
            </a:r>
            <a:r>
              <a:rPr lang="en-GB" b="1" dirty="0" smtClean="0"/>
              <a:t> faultless</a:t>
            </a:r>
          </a:p>
          <a:p>
            <a:pPr algn="ctr">
              <a:buNone/>
            </a:pPr>
            <a:r>
              <a:rPr lang="en-GB" b="1" dirty="0" smtClean="0"/>
              <a:t>    Before the presence of His glory with exceeding joy,</a:t>
            </a:r>
          </a:p>
          <a:p>
            <a:pPr algn="ctr">
              <a:buNone/>
            </a:pPr>
            <a:r>
              <a:rPr lang="en-GB" b="1" dirty="0" smtClean="0"/>
              <a:t>    To God our Saviour,</a:t>
            </a:r>
          </a:p>
          <a:p>
            <a:pPr algn="ctr">
              <a:buNone/>
            </a:pPr>
            <a:r>
              <a:rPr lang="en-GB" b="1" dirty="0" smtClean="0"/>
              <a:t>    Who alone is wise,</a:t>
            </a:r>
          </a:p>
          <a:p>
            <a:pPr algn="ctr">
              <a:buNone/>
            </a:pPr>
            <a:r>
              <a:rPr lang="en-GB" b="1" dirty="0" smtClean="0"/>
              <a:t>    </a:t>
            </a:r>
            <a:r>
              <a:rPr lang="en-GB" b="1" i="1" dirty="0" smtClean="0"/>
              <a:t>Be</a:t>
            </a:r>
            <a:r>
              <a:rPr lang="en-GB" b="1" dirty="0" smtClean="0"/>
              <a:t> glory and majesty,</a:t>
            </a:r>
          </a:p>
          <a:p>
            <a:pPr algn="ctr">
              <a:buNone/>
            </a:pPr>
            <a:r>
              <a:rPr lang="en-GB" b="1" dirty="0" smtClean="0"/>
              <a:t>    Dominion and power,</a:t>
            </a:r>
          </a:p>
          <a:p>
            <a:pPr algn="ctr">
              <a:buNone/>
            </a:pPr>
            <a:r>
              <a:rPr lang="en-GB" b="1" dirty="0" smtClean="0"/>
              <a:t>    Both now and forever.</a:t>
            </a:r>
          </a:p>
          <a:p>
            <a:pPr algn="ctr">
              <a:buNone/>
            </a:pPr>
            <a:r>
              <a:rPr lang="en-GB" b="1" dirty="0" smtClean="0"/>
              <a:t>    Amen.”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Looking to the future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Stumbling in the journey</a:t>
            </a:r>
          </a:p>
          <a:p>
            <a:r>
              <a:rPr lang="en-GB" dirty="0" smtClean="0"/>
              <a:t>Jude has written of the challenges facing believers in their lives, their spiritual journey</a:t>
            </a:r>
          </a:p>
          <a:p>
            <a:r>
              <a:rPr lang="en-GB" dirty="0" smtClean="0"/>
              <a:t>Given all the pressures and temptations who can possibly succeed in walking strong and straight?</a:t>
            </a:r>
          </a:p>
          <a:p>
            <a:r>
              <a:rPr lang="en-GB" dirty="0" smtClean="0"/>
              <a:t>Jude assures us that there is One who can help us to not stumble</a:t>
            </a:r>
            <a:endParaRPr lang="en-GB" u="sng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Looking to the future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Faultless</a:t>
            </a:r>
          </a:p>
          <a:p>
            <a:r>
              <a:rPr lang="en-GB" dirty="0" smtClean="0"/>
              <a:t>As we keep ourselves in God’s love (21) He will keep us from falling (guards us)</a:t>
            </a:r>
          </a:p>
          <a:p>
            <a:r>
              <a:rPr lang="en-GB" dirty="0" smtClean="0"/>
              <a:t>We will stumble if we do not stay close to Him</a:t>
            </a:r>
          </a:p>
          <a:p>
            <a:r>
              <a:rPr lang="en-GB" dirty="0" smtClean="0"/>
              <a:t>God intends that we will appear before Him faultless, perfect, blameless, without shame</a:t>
            </a:r>
          </a:p>
          <a:p>
            <a:r>
              <a:rPr lang="en-GB" dirty="0" smtClean="0"/>
              <a:t>God will complete the work He begins in us (Philippians 1:6)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Looking to the future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b="1" u="sng" dirty="0" smtClean="0"/>
              <a:t>Joy in His presence</a:t>
            </a:r>
          </a:p>
          <a:p>
            <a:r>
              <a:rPr lang="en-GB" dirty="0" smtClean="0"/>
              <a:t>Jude has warned that people are in danger of hell (23) but here he presents a picture of joy in the presence of God</a:t>
            </a:r>
          </a:p>
          <a:p>
            <a:r>
              <a:rPr lang="en-GB" dirty="0" smtClean="0"/>
              <a:t>One day believers will see the full glory of God – have we any concept of how awesome that will be?</a:t>
            </a:r>
          </a:p>
          <a:p>
            <a:r>
              <a:rPr lang="en-GB" dirty="0" smtClean="0"/>
              <a:t>The glorious presence of God is quite unlike anything we will experience on earth</a:t>
            </a:r>
          </a:p>
          <a:p>
            <a:r>
              <a:rPr lang="en-GB" dirty="0" smtClean="0"/>
              <a:t>Peter, James and John had a glimpse of God’s glory on the Mount of Transfiguration (Matthew 17:2, Mark 9:2) and were awestruck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Looking to the future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The majesty of God</a:t>
            </a:r>
          </a:p>
          <a:p>
            <a:r>
              <a:rPr lang="en-GB" dirty="0" smtClean="0"/>
              <a:t>Our Saviour</a:t>
            </a:r>
          </a:p>
          <a:p>
            <a:r>
              <a:rPr lang="en-GB" dirty="0" smtClean="0"/>
              <a:t>All wise</a:t>
            </a:r>
          </a:p>
          <a:p>
            <a:r>
              <a:rPr lang="en-GB" dirty="0" smtClean="0"/>
              <a:t>Majestically Sovereign </a:t>
            </a:r>
          </a:p>
          <a:p>
            <a:r>
              <a:rPr lang="en-GB" dirty="0" smtClean="0"/>
              <a:t>All dominion (authority) and power are in His hands</a:t>
            </a:r>
          </a:p>
          <a:p>
            <a:r>
              <a:rPr lang="en-GB" dirty="0" smtClean="0"/>
              <a:t>The One and only true God</a:t>
            </a:r>
          </a:p>
          <a:p>
            <a:r>
              <a:rPr lang="en-GB" dirty="0" smtClean="0"/>
              <a:t>From everlasting to everlasting</a:t>
            </a:r>
          </a:p>
          <a:p>
            <a:r>
              <a:rPr lang="en-GB" dirty="0" smtClean="0"/>
              <a:t>Amen – so be it, let it be, </a:t>
            </a:r>
          </a:p>
          <a:p>
            <a:pPr>
              <a:buNone/>
            </a:pPr>
            <a:r>
              <a:rPr lang="en-GB" dirty="0" smtClean="0"/>
              <a:t>	Hebrew =certainty, truth 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Looking to the future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b="1" u="sng" dirty="0" smtClean="0"/>
              <a:t>Lessons for today</a:t>
            </a:r>
          </a:p>
          <a:p>
            <a:r>
              <a:rPr lang="en-GB" dirty="0" smtClean="0"/>
              <a:t>God will not let His people ultimately fall</a:t>
            </a:r>
          </a:p>
          <a:p>
            <a:r>
              <a:rPr lang="en-GB" dirty="0" smtClean="0"/>
              <a:t>God intends that we appear before Him faultless in glory</a:t>
            </a:r>
          </a:p>
          <a:p>
            <a:r>
              <a:rPr lang="en-GB" dirty="0" smtClean="0"/>
              <a:t>Be assured of His might and wisdom</a:t>
            </a:r>
          </a:p>
          <a:p>
            <a:r>
              <a:rPr lang="en-GB" dirty="0" smtClean="0"/>
              <a:t>Be assured of your salvation which depends on Him and not you</a:t>
            </a:r>
          </a:p>
          <a:p>
            <a:r>
              <a:rPr lang="en-GB" dirty="0" smtClean="0"/>
              <a:t>Do not fear what the enemy may do – God has him on a leash </a:t>
            </a:r>
          </a:p>
          <a:p>
            <a:r>
              <a:rPr lang="en-GB" dirty="0" smtClean="0"/>
              <a:t>Meditate on this doxology and be inspired by the majesty of a God who loves you and </a:t>
            </a:r>
            <a:r>
              <a:rPr lang="en-GB" smtClean="0"/>
              <a:t>will never let you go (John 10:27,28)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Looking to the future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198</TotalTime>
  <Words>438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Aspect</vt:lpstr>
      <vt:lpstr>Dangerous times and dangerous people</vt:lpstr>
      <vt:lpstr>Looking to the future</vt:lpstr>
      <vt:lpstr>Looking to the future</vt:lpstr>
      <vt:lpstr>Looking to the future</vt:lpstr>
      <vt:lpstr>Looking to the future</vt:lpstr>
      <vt:lpstr>Looking to the future</vt:lpstr>
      <vt:lpstr>Looking to the future</vt:lpstr>
      <vt:lpstr>Looking to the future</vt:lpstr>
      <vt:lpstr>Looking to the future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Dangerous times and dangerous people</dc:title>
  <dc:creator>User</dc:creator>
  <cp:lastModifiedBy>User</cp:lastModifiedBy>
  <cp:revision>30</cp:revision>
  <dcterms:created xsi:type="dcterms:W3CDTF">2018-09-03T12:52:00Z</dcterms:created>
  <dcterms:modified xsi:type="dcterms:W3CDTF">2018-10-14T07:32:16Z</dcterms:modified>
</cp:coreProperties>
</file>